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57" r:id="rId4"/>
    <p:sldId id="261" r:id="rId5"/>
    <p:sldId id="262" r:id="rId6"/>
    <p:sldId id="263" r:id="rId7"/>
    <p:sldId id="260" r:id="rId8"/>
    <p:sldId id="264" r:id="rId9"/>
    <p:sldId id="266" r:id="rId10"/>
    <p:sldId id="265" r:id="rId11"/>
    <p:sldId id="268" r:id="rId12"/>
    <p:sldId id="269" r:id="rId13"/>
    <p:sldId id="270" r:id="rId14"/>
    <p:sldId id="273" r:id="rId15"/>
    <p:sldId id="272" r:id="rId16"/>
    <p:sldId id="276" r:id="rId17"/>
    <p:sldId id="277" r:id="rId18"/>
    <p:sldId id="267" r:id="rId19"/>
    <p:sldId id="278" r:id="rId20"/>
    <p:sldId id="280" r:id="rId21"/>
    <p:sldId id="281" r:id="rId22"/>
    <p:sldId id="282" r:id="rId23"/>
    <p:sldId id="285" r:id="rId24"/>
    <p:sldId id="284" r:id="rId25"/>
    <p:sldId id="283" r:id="rId26"/>
    <p:sldId id="279" r:id="rId27"/>
    <p:sldId id="275" r:id="rId28"/>
    <p:sldId id="271" r:id="rId29"/>
    <p:sldId id="274" r:id="rId30"/>
    <p:sldId id="287" r:id="rId31"/>
    <p:sldId id="258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80" d="100"/>
          <a:sy n="80" d="100"/>
        </p:scale>
        <p:origin x="-20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9048E-ED56-4A71-9FDE-BB807740D89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3987E-B794-4556-8B8C-63EBB612A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210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3987E-B794-4556-8B8C-63EBB612A95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0184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31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671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835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716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074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693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794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74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626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433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00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swit005.wav"/>
          </p:stSnd>
        </p:sndAc>
      </p:transition>
    </mc:Choice>
    <mc:Fallback>
      <p:transition spd="slow">
        <p:sndAc>
          <p:stSnd>
            <p:snd r:embed="rId1" name="swit005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35AE8-42A6-4C1F-A582-ED1EE194B290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C9E75-41EB-4BE2-90FE-998EBF3DF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951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15" name="swit005.wav"/>
          </p:stSnd>
        </p:sndAc>
      </p:transition>
    </mc:Choice>
    <mc:Fallback>
      <p:transition spd="slow">
        <p:sndAc>
          <p:stSnd>
            <p:snd r:embed="rId13" name="swit005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18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microsoft.com/office/2007/relationships/hdphoto" Target="../media/hdphoto11.wdp"/><Relationship Id="rId1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23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microsoft.com/office/2007/relationships/media" Target="../media/media1.wmv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27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33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34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35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Relationship Id="rId14" Type="http://schemas.openxmlformats.org/officeDocument/2006/relationships/audio" Target="../media/audio11.wav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otopoisk.ru/assets/fotos/17/12/view_SJt1VPKW5Kz7VvepUjXnJpeq032VdsB2.jpg" TargetMode="External"/><Relationship Id="rId13" Type="http://schemas.openxmlformats.org/officeDocument/2006/relationships/hyperlink" Target="http://www.sivatherium.narod.ru/postcard/rast_ohr/pic_26.jpg" TargetMode="External"/><Relationship Id="rId18" Type="http://schemas.openxmlformats.org/officeDocument/2006/relationships/hyperlink" Target="http://funforkids.ru/pictures/mouse/mouse213.png" TargetMode="External"/><Relationship Id="rId3" Type="http://schemas.openxmlformats.org/officeDocument/2006/relationships/hyperlink" Target="http://www.e-reading.org.ua/illustrations/91/91950-i_008.jpg" TargetMode="External"/><Relationship Id="rId7" Type="http://schemas.openxmlformats.org/officeDocument/2006/relationships/hyperlink" Target="http://zooschool.ru/img1/350.jpg" TargetMode="External"/><Relationship Id="rId12" Type="http://schemas.openxmlformats.org/officeDocument/2006/relationships/hyperlink" Target="http://www.life-stories.ru/images/12063.jpg" TargetMode="External"/><Relationship Id="rId17" Type="http://schemas.openxmlformats.org/officeDocument/2006/relationships/hyperlink" Target="http://img5.hostingpics.net/pics/940868bouquet_de_100_brins_de_muguet.jpg" TargetMode="External"/><Relationship Id="rId2" Type="http://schemas.openxmlformats.org/officeDocument/2006/relationships/hyperlink" Target="http://img1.liveinternet.ru/images/attach/c/2/67/461/67461367_01.png" TargetMode="External"/><Relationship Id="rId16" Type="http://schemas.openxmlformats.org/officeDocument/2006/relationships/hyperlink" Target="http://nifiga-sebe.ru/uploads/posts/2009-06/1246369567_024__09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1.liveinternet.ru/images/attach/c/2/65/54/65054970_radosti.jpghttp:/img1.liveinternet.ru/images/attach/c/2/65/54/65054970_radosti.jpg" TargetMode="External"/><Relationship Id="rId11" Type="http://schemas.openxmlformats.org/officeDocument/2006/relationships/hyperlink" Target="http://i024.radikal.ru/0807/d7/a33059a43017.png" TargetMode="External"/><Relationship Id="rId5" Type="http://schemas.openxmlformats.org/officeDocument/2006/relationships/hyperlink" Target="http://img-fotki.yandex.ru/get/6207/124077812.9d/0_763c9_c080d7c3_XL" TargetMode="External"/><Relationship Id="rId15" Type="http://schemas.openxmlformats.org/officeDocument/2006/relationships/hyperlink" Target="http://i48.servimg.com/u/f48/17/08/91/34/nddddd10.jpg" TargetMode="External"/><Relationship Id="rId10" Type="http://schemas.openxmlformats.org/officeDocument/2006/relationships/hyperlink" Target="http://www.dom21.ru/images/general/garages/3-mashiny/984284.jpg" TargetMode="External"/><Relationship Id="rId4" Type="http://schemas.openxmlformats.org/officeDocument/2006/relationships/hyperlink" Target="http://alfaday.net/uploads/posts/2012-02/1328429661_jsf7cave8di4nkm.jpeg" TargetMode="External"/><Relationship Id="rId9" Type="http://schemas.openxmlformats.org/officeDocument/2006/relationships/hyperlink" Target="http://www.sunhome.ru/UsersGallery/042008/13203355.JPG" TargetMode="External"/><Relationship Id="rId14" Type="http://schemas.openxmlformats.org/officeDocument/2006/relationships/hyperlink" Target="http://facte.ru/wp-content/uploads/2011/06/giraffe.jp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aklepikov.ru/wp-content/uploads/2009/09/Suzuki_Swift_pic_16235.jpg" TargetMode="External"/><Relationship Id="rId3" Type="http://schemas.openxmlformats.org/officeDocument/2006/relationships/hyperlink" Target="http://avtomasteru.ru/wp-content/uploads/2011/12/2tires.jpg" TargetMode="External"/><Relationship Id="rId7" Type="http://schemas.openxmlformats.org/officeDocument/2006/relationships/hyperlink" Target="http://900igr.net/data/predmety/Instrumenty-v-garazhe.files/0017-033-Pruzhina.jpg" TargetMode="External"/><Relationship Id="rId12" Type="http://schemas.openxmlformats.org/officeDocument/2006/relationships/hyperlink" Target="http://www.crefac.net/wav/swit005.wav" TargetMode="External"/><Relationship Id="rId2" Type="http://schemas.openxmlformats.org/officeDocument/2006/relationships/hyperlink" Target="http://zeptertorg.ru/pics/1_28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ext-vl.ru/published/publicdata/A24312/attachments/SC/products_pictures/L-2_enl.jpg" TargetMode="External"/><Relationship Id="rId11" Type="http://schemas.openxmlformats.org/officeDocument/2006/relationships/hyperlink" Target="http://multkadr.allgrafic.info/_nw/0/31959550.jpg" TargetMode="External"/><Relationship Id="rId5" Type="http://schemas.openxmlformats.org/officeDocument/2006/relationships/hyperlink" Target="http://www.rbyoga.ru/pritchi/pritcha47.jpg" TargetMode="External"/><Relationship Id="rId10" Type="http://schemas.openxmlformats.org/officeDocument/2006/relationships/hyperlink" Target="http://upload.wikimedia.org/wikipedia/commons/9/92/Waistcoat.jpg" TargetMode="External"/><Relationship Id="rId4" Type="http://schemas.openxmlformats.org/officeDocument/2006/relationships/hyperlink" Target="http://makeitdo.files.wordpress.com/2010/03/peas3.jpg" TargetMode="External"/><Relationship Id="rId9" Type="http://schemas.openxmlformats.org/officeDocument/2006/relationships/hyperlink" Target="http://img-fotki.yandex.ru/get/6310/30221929.44/0_6383d_9300324f_XX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jpeg"/><Relationship Id="rId18" Type="http://schemas.openxmlformats.org/officeDocument/2006/relationships/image" Target="../media/image6.jpeg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3.png"/><Relationship Id="rId15" Type="http://schemas.openxmlformats.org/officeDocument/2006/relationships/slide" Target="slide30.xml"/><Relationship Id="rId10" Type="http://schemas.openxmlformats.org/officeDocument/2006/relationships/image" Target="../media/image10.jpeg"/><Relationship Id="rId19" Type="http://schemas.openxmlformats.org/officeDocument/2006/relationships/audio" Target="../media/audio11.wav"/><Relationship Id="rId4" Type="http://schemas.openxmlformats.org/officeDocument/2006/relationships/audio" Target="../media/audio4.wav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audio" Target="../media/audio4.wav"/><Relationship Id="rId9" Type="http://schemas.openxmlformats.org/officeDocument/2006/relationships/image" Target="../media/image7.jpeg"/><Relationship Id="rId1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 txBox="1">
            <a:spLocks/>
          </p:cNvSpPr>
          <p:nvPr/>
        </p:nvSpPr>
        <p:spPr>
          <a:xfrm>
            <a:off x="928040" y="4365104"/>
            <a:ext cx="6745729" cy="1296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Лисицына Ирина Владимировна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  <a:p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учитель-логопед</a:t>
            </a:r>
          </a:p>
          <a:p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МАДОУ г.Нижневартовска ДС №29 «Ёлочка»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323528" y="2253058"/>
            <a:ext cx="7772400" cy="1800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Дифференциация Ж-Ш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38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swit005.wav"/>
          </p:stSnd>
        </p:sndAc>
      </p:transition>
    </mc:Choice>
    <mc:Fallback>
      <p:transition spd="slow">
        <p:sndAc>
          <p:stSnd>
            <p:snd r:embed="rId3" name="swit00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00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716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12000" y="3600000"/>
            <a:ext cx="1526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стри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3" t="4172" r="4949" b="5729"/>
          <a:stretch/>
        </p:blipFill>
        <p:spPr>
          <a:xfrm>
            <a:off x="1987724" y="750885"/>
            <a:ext cx="4602857" cy="3089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73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44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6000" y="3600000"/>
            <a:ext cx="24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на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960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70" b="11696"/>
          <a:stretch/>
        </p:blipFill>
        <p:spPr>
          <a:xfrm>
            <a:off x="2267744" y="1149927"/>
            <a:ext cx="4080000" cy="23205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834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76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7452" y="3600000"/>
            <a:ext cx="127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356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http://funforkids.ru/pictures/mouse/mouse21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483663" y="804560"/>
            <a:ext cx="3566858" cy="31554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347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0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6000" y="3600000"/>
            <a:ext cx="2750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каранда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068747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www.photopoisk.ru/assets/fotos/17/12/view_SJt1VPKW5Kz7VvepUjXnJpeq032VdsB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4308" y="620688"/>
            <a:ext cx="462440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766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8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4000" y="3600000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на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266765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2549" y="836712"/>
            <a:ext cx="4361537" cy="289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5015699" y="2476423"/>
            <a:ext cx="1608387" cy="57371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8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84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4000" y="3600000"/>
            <a:ext cx="127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91793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91" b="22362"/>
          <a:stretch/>
        </p:blipFill>
        <p:spPr>
          <a:xfrm>
            <a:off x="2453270" y="1229788"/>
            <a:ext cx="3774914" cy="22653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215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4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0000" y="3600000"/>
            <a:ext cx="127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284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78622">
            <a:off x="3287009" y="-139922"/>
            <a:ext cx="1773653" cy="48598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30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00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7844" y="3600000"/>
            <a:ext cx="1734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700248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://www.sunhome.ru/UsersGallery/042008/13203355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43" t="18309" r="7170" b="15070"/>
          <a:stretch/>
        </p:blipFill>
        <p:spPr bwMode="auto">
          <a:xfrm>
            <a:off x="1763688" y="752872"/>
            <a:ext cx="5274133" cy="272230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97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6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8000" y="3600000"/>
            <a:ext cx="2412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кув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н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197533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100691" y="1004086"/>
            <a:ext cx="2389250" cy="23892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372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00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6000" y="3600000"/>
            <a:ext cx="1734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700248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http://i024.radikal.ru/0807/d7/a33059a430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8000" y="540000"/>
            <a:ext cx="3380983" cy="30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082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рагмент 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000" y="434300"/>
            <a:ext cx="7920000" cy="59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360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23000">
        <p:sndAc>
          <p:stSnd>
            <p:snd r:embed="rId6" name="swit005.wav"/>
          </p:stSnd>
        </p:sndAc>
      </p:transition>
    </mc:Choice>
    <mc:Fallback>
      <p:transition spd="slow" advClick="0" advTm="23000">
        <p:sndAc>
          <p:stSnd>
            <p:snd r:embed="rId3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62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0000" y="3600000"/>
            <a:ext cx="2921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кув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нка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951314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 descr="http://www.sivatherium.narod.ru/postcard/rast_ohr/pic_26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0" b="24919"/>
          <a:stretch/>
        </p:blipFill>
        <p:spPr bwMode="auto">
          <a:xfrm>
            <a:off x="2899753" y="720000"/>
            <a:ext cx="2934383" cy="29259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420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76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7784" y="3600000"/>
            <a:ext cx="37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пасса    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390119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Картинка 186 из 3573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97"/>
          <a:stretch/>
        </p:blipFill>
        <p:spPr bwMode="auto">
          <a:xfrm>
            <a:off x="2646716" y="540000"/>
            <a:ext cx="3462535" cy="32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822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92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0000" y="3600000"/>
            <a:ext cx="127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мор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608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http://www.e-reading.org.ua/illustrations/91/91950-i_008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7724" y="620688"/>
            <a:ext cx="4681710" cy="31298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63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4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4000" y="3600000"/>
            <a:ext cx="2734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молость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880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nifiga-sebe.ru/uploads/posts/2009-06/1246369567_024__096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15615">
            <a:off x="2609990" y="545519"/>
            <a:ext cx="3425144" cy="29730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469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89919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6000" y="3600000"/>
            <a:ext cx="2268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повник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988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i48.servimg.com/u/f48/17/08/91/34/nddddd1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856309">
            <a:off x="2811276" y="231427"/>
            <a:ext cx="30480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659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40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0000" y="3600000"/>
            <a:ext cx="1526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раф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410926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Картинка 1 из 14449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647" y="620688"/>
            <a:ext cx="3557562" cy="31121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956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8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000" y="3600000"/>
            <a:ext cx="1454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гара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636747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http://www.dom21.ru/images/general/garages/3-mashiny/9842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23" b="12566"/>
          <a:stretch/>
        </p:blipFill>
        <p:spPr bwMode="auto">
          <a:xfrm>
            <a:off x="1770049" y="764704"/>
            <a:ext cx="4956693" cy="2911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768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40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4000" y="3600000"/>
            <a:ext cx="127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лет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448747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7844" y="792000"/>
            <a:ext cx="2464256" cy="299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850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2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4000" y="3600000"/>
            <a:ext cx="30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пру     на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060747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903" y="836712"/>
            <a:ext cx="3562887" cy="28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07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4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8000" y="3600000"/>
            <a:ext cx="127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325781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75" r="71582"/>
          <a:stretch/>
        </p:blipFill>
        <p:spPr>
          <a:xfrm rot="16200000">
            <a:off x="3355942" y="306744"/>
            <a:ext cx="1667613" cy="41677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488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атьяна\Desktop\Televizor kota Leopol'da\картинки\67461367_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844" y="813393"/>
            <a:ext cx="3038640" cy="26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2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2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931078" y="865042"/>
            <a:ext cx="792088" cy="50774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248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078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рагмент 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5765.86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00" y="434300"/>
            <a:ext cx="7920000" cy="59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963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endSnd/>
        </p:sndAc>
      </p:transition>
    </mc:Choice>
    <mc:Fallback>
      <p:transition spd="slow" advClick="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47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ИСТОЧНИКИ</a:t>
            </a:r>
            <a:endParaRPr lang="ru-RU" dirty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http://img1.liveinternet.ru/images/attach/c/2//67/461/67461367_01.png</a:t>
            </a:r>
            <a:r>
              <a:rPr lang="ru-RU" dirty="0" smtClean="0"/>
              <a:t>  заяц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www.e-reading.org.ua/illustrations/91/91950-i_008.jpg</a:t>
            </a:r>
            <a:r>
              <a:rPr lang="ru-RU" dirty="0" smtClean="0"/>
              <a:t> моржи</a:t>
            </a: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alfaday.net/uploads/posts/2012-02/1328429661_jsf7cave8di4nkm.jpeg</a:t>
            </a:r>
            <a:r>
              <a:rPr lang="ru-RU" dirty="0" smtClean="0"/>
              <a:t> ландыши</a:t>
            </a:r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img-fotki.yandex.ru/get/6207/124077812.9d/0_763c9_c080d7c3_XL</a:t>
            </a:r>
            <a:r>
              <a:rPr lang="ru-RU" dirty="0" smtClean="0"/>
              <a:t> груши</a:t>
            </a:r>
          </a:p>
          <a:p>
            <a:r>
              <a:rPr lang="en-US" dirty="0">
                <a:hlinkClick r:id="rId6"/>
              </a:rPr>
              <a:t>http://img1.liveinternet.ru/images/attach/c/2/65/54/65054970_radosti.jpghttp://</a:t>
            </a:r>
            <a:r>
              <a:rPr lang="en-US" dirty="0" smtClean="0">
                <a:hlinkClick r:id="rId6"/>
              </a:rPr>
              <a:t>img1.liveinternet.ru/images/attach/c/2/65/54/65054970_radosti.jpg</a:t>
            </a:r>
            <a:r>
              <a:rPr lang="ru-RU" dirty="0" smtClean="0"/>
              <a:t> лужи</a:t>
            </a:r>
          </a:p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zooschool.ru/img1/350.jpg</a:t>
            </a:r>
            <a:r>
              <a:rPr lang="ru-RU" dirty="0" smtClean="0"/>
              <a:t> ужи</a:t>
            </a:r>
          </a:p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www.photopoisk.ru/assets/fotos/17/12/view_SJt1VPKW5Kz7VvepUjXnJpeq032VdsB2.jpg</a:t>
            </a:r>
            <a:r>
              <a:rPr lang="ru-RU" dirty="0" smtClean="0"/>
              <a:t> карандаши</a:t>
            </a:r>
          </a:p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www.sunhome.ru/UsersGallery/042008/13203355.JPG</a:t>
            </a:r>
            <a:r>
              <a:rPr lang="ru-RU" dirty="0" smtClean="0"/>
              <a:t> малыши</a:t>
            </a:r>
          </a:p>
          <a:p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www.dom21.ru/images/general/garages/3-mashiny/984284.jpg</a:t>
            </a:r>
            <a:r>
              <a:rPr lang="ru-RU" dirty="0" smtClean="0"/>
              <a:t> гаражи</a:t>
            </a:r>
          </a:p>
          <a:p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i024.radikal.ru/0807/d7/a33059a43017.png</a:t>
            </a:r>
            <a:r>
              <a:rPr lang="ru-RU" dirty="0" smtClean="0"/>
              <a:t> камыши</a:t>
            </a:r>
          </a:p>
          <a:p>
            <a:r>
              <a:rPr lang="en-US" dirty="0">
                <a:hlinkClick r:id="rId12"/>
              </a:rPr>
              <a:t>http://</a:t>
            </a:r>
            <a:r>
              <a:rPr lang="en-US" dirty="0" smtClean="0">
                <a:hlinkClick r:id="rId12"/>
              </a:rPr>
              <a:t>www.life-stories.ru/images/12063.jpg</a:t>
            </a:r>
            <a:r>
              <a:rPr lang="ru-RU" dirty="0" smtClean="0"/>
              <a:t> пассажиры</a:t>
            </a:r>
          </a:p>
          <a:p>
            <a:r>
              <a:rPr lang="en-US" dirty="0">
                <a:hlinkClick r:id="rId13"/>
              </a:rPr>
              <a:t>http://</a:t>
            </a:r>
            <a:r>
              <a:rPr lang="en-US" dirty="0" smtClean="0">
                <a:hlinkClick r:id="rId13"/>
              </a:rPr>
              <a:t>www.sivatherium.narod.ru/postcard/rast_ohr/pic_26.jpg</a:t>
            </a:r>
            <a:r>
              <a:rPr lang="ru-RU" dirty="0" smtClean="0"/>
              <a:t> кувшинки</a:t>
            </a:r>
          </a:p>
          <a:p>
            <a:r>
              <a:rPr lang="en-US" dirty="0">
                <a:hlinkClick r:id="rId14"/>
              </a:rPr>
              <a:t>http://</a:t>
            </a:r>
            <a:r>
              <a:rPr lang="en-US" dirty="0" smtClean="0">
                <a:hlinkClick r:id="rId14"/>
              </a:rPr>
              <a:t>facte.ru/wp-content/uploads/2011/06/giraffe.jpg</a:t>
            </a:r>
            <a:r>
              <a:rPr lang="ru-RU" dirty="0" smtClean="0"/>
              <a:t> жираф</a:t>
            </a:r>
          </a:p>
          <a:p>
            <a:r>
              <a:rPr lang="en-US" dirty="0">
                <a:hlinkClick r:id="rId15"/>
              </a:rPr>
              <a:t>http://</a:t>
            </a:r>
            <a:r>
              <a:rPr lang="en-US" dirty="0" smtClean="0">
                <a:hlinkClick r:id="rId15"/>
              </a:rPr>
              <a:t>i48.servimg.com/u/f48/17/08/91/34/nddddd10.jpg</a:t>
            </a:r>
            <a:r>
              <a:rPr lang="ru-RU" dirty="0" smtClean="0"/>
              <a:t> шиповник</a:t>
            </a:r>
          </a:p>
          <a:p>
            <a:r>
              <a:rPr lang="en-US" dirty="0">
                <a:hlinkClick r:id="rId16"/>
              </a:rPr>
              <a:t>http://nifiga-sebe.ru/uploads/posts/2009-06/1246369567_024__</a:t>
            </a:r>
            <a:r>
              <a:rPr lang="en-US" dirty="0" smtClean="0">
                <a:hlinkClick r:id="rId16"/>
              </a:rPr>
              <a:t>096.jpg</a:t>
            </a:r>
            <a:r>
              <a:rPr lang="ru-RU" dirty="0" smtClean="0"/>
              <a:t> жимолость</a:t>
            </a:r>
          </a:p>
          <a:p>
            <a:r>
              <a:rPr lang="en-US" dirty="0">
                <a:hlinkClick r:id="rId17"/>
              </a:rPr>
              <a:t>http://</a:t>
            </a:r>
            <a:r>
              <a:rPr lang="en-US" dirty="0" smtClean="0">
                <a:hlinkClick r:id="rId17"/>
              </a:rPr>
              <a:t>img5.hostingpics.net/pics/940868bouquet_de_100_brins_de_muguet.jpg</a:t>
            </a:r>
            <a:r>
              <a:rPr lang="ru-RU" dirty="0" smtClean="0"/>
              <a:t> ландыши</a:t>
            </a:r>
          </a:p>
          <a:p>
            <a:r>
              <a:rPr lang="en-US" dirty="0">
                <a:hlinkClick r:id="rId18"/>
              </a:rPr>
              <a:t>http://</a:t>
            </a:r>
            <a:r>
              <a:rPr lang="en-US" dirty="0" smtClean="0">
                <a:hlinkClick r:id="rId18"/>
              </a:rPr>
              <a:t>funforkids.ru/pictures/mouse/mouse213.png</a:t>
            </a:r>
            <a:r>
              <a:rPr lang="ru-RU" dirty="0" smtClean="0"/>
              <a:t> мыши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458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endSnd/>
        </p:sndAc>
      </p:transition>
    </mc:Choice>
    <mc:Fallback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08720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http://zeptertorg.ru/pics/1_280.jpg</a:t>
            </a:r>
            <a:r>
              <a:rPr lang="ru-RU" dirty="0"/>
              <a:t> ножи</a:t>
            </a:r>
          </a:p>
          <a:p>
            <a:r>
              <a:rPr lang="ru-RU" u="sng" dirty="0">
                <a:hlinkClick r:id="rId3"/>
              </a:rPr>
              <a:t>http://avtomasteru.ru/wp-content/uploads/2011/12/2tires.jpg</a:t>
            </a:r>
            <a:r>
              <a:rPr lang="ru-RU" dirty="0"/>
              <a:t> шины</a:t>
            </a:r>
          </a:p>
          <a:p>
            <a:r>
              <a:rPr lang="ru-RU" u="sng" dirty="0">
                <a:hlinkClick r:id="rId4"/>
              </a:rPr>
              <a:t>http://makeitdo.files.wordpress.com/2010/03/peas3.jpg</a:t>
            </a:r>
            <a:r>
              <a:rPr lang="ru-RU" dirty="0"/>
              <a:t> горошина</a:t>
            </a:r>
          </a:p>
          <a:p>
            <a:r>
              <a:rPr lang="ru-RU" u="sng" dirty="0">
                <a:hlinkClick r:id="rId5"/>
              </a:rPr>
              <a:t>http://www.rbyoga.ru/pritchi/pritcha47.jpg</a:t>
            </a:r>
            <a:r>
              <a:rPr lang="ru-RU" dirty="0"/>
              <a:t> кувшин</a:t>
            </a:r>
          </a:p>
          <a:p>
            <a:r>
              <a:rPr lang="ru-RU" u="sng" dirty="0">
                <a:hlinkClick r:id="rId6"/>
              </a:rPr>
              <a:t>http://next-vl.ru/published/publicdata/A24312/attachments/SC/products_pictures/L-2_enl.jpg</a:t>
            </a:r>
            <a:r>
              <a:rPr lang="ru-RU" dirty="0"/>
              <a:t>  лыжи</a:t>
            </a:r>
          </a:p>
          <a:p>
            <a:r>
              <a:rPr lang="ru-RU" u="sng" dirty="0">
                <a:hlinkClick r:id="rId7"/>
              </a:rPr>
              <a:t>http://900igr.net/data/predmety/Instrumenty-v-garazhe.files/0017-033-Pruzhina.jpg</a:t>
            </a:r>
            <a:r>
              <a:rPr lang="ru-RU" dirty="0"/>
              <a:t> пружина</a:t>
            </a:r>
          </a:p>
          <a:p>
            <a:r>
              <a:rPr lang="ru-RU" u="sng" dirty="0">
                <a:hlinkClick r:id="rId8"/>
              </a:rPr>
              <a:t>http://aklepikov.ru/wp-content/uploads/2009/09/Suzuki_Swift_pic_16235.jpg</a:t>
            </a:r>
            <a:r>
              <a:rPr lang="ru-RU" dirty="0"/>
              <a:t> машина</a:t>
            </a:r>
          </a:p>
          <a:p>
            <a:r>
              <a:rPr lang="ru-RU" u="sng" dirty="0">
                <a:hlinkClick r:id="rId9"/>
              </a:rPr>
              <a:t>http://img-fotki.yandex.ru/get/6310/30221929.44/0_6383d_9300324f_XXL</a:t>
            </a:r>
            <a:r>
              <a:rPr lang="ru-RU" dirty="0"/>
              <a:t> стрижи</a:t>
            </a:r>
          </a:p>
          <a:p>
            <a:r>
              <a:rPr lang="ru-RU" u="sng" dirty="0">
                <a:hlinkClick r:id="rId10"/>
              </a:rPr>
              <a:t>http://upload.wikimedia.org/wikipedia/commons/9/92/Waistcoat.jpg</a:t>
            </a:r>
            <a:r>
              <a:rPr lang="ru-RU" dirty="0"/>
              <a:t> жилет</a:t>
            </a:r>
          </a:p>
          <a:p>
            <a:r>
              <a:rPr lang="ru-RU" u="sng" dirty="0">
                <a:hlinkClick r:id="rId11"/>
              </a:rPr>
              <a:t>http://multkadr.allgrafic.info/_nw/0/31959550.jpg</a:t>
            </a:r>
            <a:r>
              <a:rPr lang="ru-RU" dirty="0"/>
              <a:t> мыши из мультфильма</a:t>
            </a:r>
          </a:p>
          <a:p>
            <a:r>
              <a:rPr lang="en-US" dirty="0">
                <a:hlinkClick r:id="rId12"/>
              </a:rPr>
              <a:t>http://www.crefac.net/wav/swit005.wav</a:t>
            </a:r>
            <a:r>
              <a:rPr lang="ru-RU" dirty="0"/>
              <a:t> переключение каналов</a:t>
            </a:r>
          </a:p>
          <a:p>
            <a:r>
              <a:rPr lang="ru-RU" dirty="0"/>
              <a:t>Фрагменты из мультфильма «Телевизор кота Леопольда». Режиссер Анатолий Резников , 1981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35831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endSnd/>
        </p:sndAc>
      </p:transition>
    </mc:Choice>
    <mc:Fallback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0" y="3600000"/>
            <a:ext cx="2930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ланды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896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Картинка 70 из 54383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50"/>
          <a:stretch/>
        </p:blipFill>
        <p:spPr bwMode="auto">
          <a:xfrm>
            <a:off x="2789919" y="698174"/>
            <a:ext cx="3090335" cy="29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618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4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115" y="3600000"/>
            <a:ext cx="2930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сне    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нки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141038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341450" y="1023247"/>
            <a:ext cx="4007819" cy="2574338"/>
            <a:chOff x="2341450" y="1023247"/>
            <a:chExt cx="4007819" cy="257433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98786">
              <a:off x="3621554" y="1023247"/>
              <a:ext cx="1130478" cy="106023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35845">
              <a:off x="2341450" y="2134391"/>
              <a:ext cx="1452786" cy="146319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818073">
              <a:off x="4849173" y="1157533"/>
              <a:ext cx="1333140" cy="127335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818073">
              <a:off x="2662243" y="1405589"/>
              <a:ext cx="706575" cy="67488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98786">
              <a:off x="5218791" y="2425012"/>
              <a:ext cx="1130478" cy="106023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818073">
              <a:off x="4275498" y="2457228"/>
              <a:ext cx="706575" cy="674886"/>
            </a:xfrm>
            <a:prstGeom prst="rect">
              <a:avLst/>
            </a:prstGeom>
          </p:spPr>
        </p:pic>
      </p:grpSp>
      <p:sp>
        <p:nvSpPr>
          <p:cNvPr id="22" name="Прямоугольник 21">
            <a:hlinkClick r:id="rId15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1217" y="431387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94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9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48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2000" y="3600000"/>
            <a:ext cx="2124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464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Картинка 28 из 15229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1960" y="957738"/>
            <a:ext cx="2628080" cy="257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07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76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0000" y="3600000"/>
            <a:ext cx="127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лу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356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img1.liveinternet.ru/images/attach/c/2/65/54/65054970_radost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10"/>
          <a:stretch/>
        </p:blipFill>
        <p:spPr bwMode="auto">
          <a:xfrm flipH="1">
            <a:off x="2483084" y="674253"/>
            <a:ext cx="3830839" cy="3146751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pic>
        <p:nvPicPr>
          <p:cNvPr id="19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82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0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4000" y="3600000"/>
            <a:ext cx="127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176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Картинка 40 из 58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5900"/>
                    </a14:imgEffect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83" b="11074"/>
          <a:stretch/>
        </p:blipFill>
        <p:spPr bwMode="auto">
          <a:xfrm>
            <a:off x="2592407" y="812029"/>
            <a:ext cx="3704525" cy="3049019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>
            <a:hlinkClick r:id="rId13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287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4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телевизор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64" y="40967"/>
            <a:ext cx="7072400" cy="48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88000" y="3600000"/>
            <a:ext cx="1166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000" y="3600000"/>
            <a:ext cx="127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104000" y="4248000"/>
            <a:ext cx="7489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zooschool.ru/img1/350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6" t="6635" r="1824" b="5476"/>
          <a:stretch/>
        </p:blipFill>
        <p:spPr bwMode="auto">
          <a:xfrm rot="21269990">
            <a:off x="2780087" y="1763830"/>
            <a:ext cx="4044919" cy="16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zooschool.ru/img1/350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5" t="7086" r="1574" b="6670"/>
          <a:stretch/>
        </p:blipFill>
        <p:spPr bwMode="auto">
          <a:xfrm rot="445140" flipH="1">
            <a:off x="2236814" y="1103589"/>
            <a:ext cx="2284020" cy="9405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000" y="4070359"/>
            <a:ext cx="2201390" cy="2641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50521" y="4572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4" descr="C:\Documents and Settings\Admin\Рабочий стол\телевизор 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477231" y="431290"/>
            <a:ext cx="5618005" cy="41064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6000" y="3708000"/>
            <a:ext cx="2385753" cy="28901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87724" y="4608000"/>
            <a:ext cx="1080120" cy="783193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7308001" y="3635997"/>
            <a:ext cx="262685" cy="300205"/>
          </a:xfrm>
          <a:prstGeom prst="rect">
            <a:avLst/>
          </a:prstGeom>
          <a:gradFill>
            <a:gsLst>
              <a:gs pos="2000">
                <a:schemeClr val="accent2">
                  <a:shade val="51000"/>
                  <a:satMod val="130000"/>
                  <a:alpha val="91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192800" y="2844001"/>
            <a:ext cx="533550" cy="526937"/>
          </a:xfrm>
          <a:prstGeom prst="flowChartConnector">
            <a:avLst/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978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13" name="swit005.wav"/>
          </p:stSnd>
        </p:sndAc>
      </p:transition>
    </mc:Choice>
    <mc:Fallback>
      <p:transition spd="slow" advClick="0">
        <p:sndAc>
          <p:stSnd>
            <p:snd r:embed="rId2" name="swit00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265</Words>
  <Application>Microsoft Office PowerPoint</Application>
  <PresentationFormat>Экран (4:3)</PresentationFormat>
  <Paragraphs>145</Paragraphs>
  <Slides>32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ШЕФ</cp:lastModifiedBy>
  <cp:revision>103</cp:revision>
  <dcterms:created xsi:type="dcterms:W3CDTF">2012-08-08T14:41:37Z</dcterms:created>
  <dcterms:modified xsi:type="dcterms:W3CDTF">2020-05-07T08:52:42Z</dcterms:modified>
</cp:coreProperties>
</file>